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17" r:id="rId2"/>
    <p:sldId id="320" r:id="rId3"/>
    <p:sldId id="319" r:id="rId4"/>
    <p:sldId id="322" r:id="rId5"/>
    <p:sldId id="323" r:id="rId6"/>
    <p:sldId id="257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2" autoAdjust="0"/>
    <p:restoredTop sz="94658"/>
  </p:normalViewPr>
  <p:slideViewPr>
    <p:cSldViewPr snapToGrid="0">
      <p:cViewPr varScale="1">
        <p:scale>
          <a:sx n="115" d="100"/>
          <a:sy n="115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CD381-8328-5148-8D21-8159F5F970D6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59ADD-2FFA-5E4F-8459-DB462AE54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4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1_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96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05453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2505.05029" TargetMode="External"/><Relationship Id="rId4" Type="http://schemas.openxmlformats.org/officeDocument/2006/relationships/hyperlink" Target="https://arxiv.org/abs/2505.05440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 Visual appeal </a:t>
            </a:r>
          </a:p>
          <a:p>
            <a:r>
              <a:rPr lang="en-US" dirty="0"/>
              <a:t>Engaging the audience </a:t>
            </a:r>
          </a:p>
          <a:p>
            <a:r>
              <a:rPr lang="en-US" dirty="0"/>
              <a:t>Effective delivery techniques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Q&amp;A 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Use high-quality images that support your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Keep slides minimal and avoid overcrowding.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Design should enhance your message, not distract. 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Use brand colors for consistency.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887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https://arxiv.org/abs/2505.05453</a:t>
            </a:r>
            <a:r>
              <a:rPr lang="en-US" u="sng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https://arxiv.org/abs/2505.05440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https://arxiv.org/abs/2505.05029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6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283</Words>
  <Application>Microsoft Macintosh PowerPoint</Application>
  <PresentationFormat>Widescreen</PresentationFormat>
  <Paragraphs>53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Arial Black</vt:lpstr>
      <vt:lpstr>Avenir</vt:lpstr>
      <vt:lpstr>Avenir Next LT Pro Light</vt:lpstr>
      <vt:lpstr>light_modernist</vt:lpstr>
      <vt:lpstr>Agenda</vt:lpstr>
      <vt:lpstr>Why visuals matter</vt:lpstr>
      <vt:lpstr>Engaging the audience</vt:lpstr>
      <vt:lpstr>Effective delivery techniques</vt:lpstr>
      <vt:lpstr>Conclusion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Michael Ofengenden</cp:lastModifiedBy>
  <cp:revision>4</cp:revision>
  <dcterms:created xsi:type="dcterms:W3CDTF">2025-05-07T16:39:32Z</dcterms:created>
  <dcterms:modified xsi:type="dcterms:W3CDTF">2025-08-13T19:09:51Z</dcterms:modified>
</cp:coreProperties>
</file>